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315" r:id="rId2"/>
    <p:sldId id="419" r:id="rId3"/>
    <p:sldId id="422" r:id="rId4"/>
    <p:sldId id="421" r:id="rId5"/>
    <p:sldId id="416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9631" autoAdjust="0"/>
  </p:normalViewPr>
  <p:slideViewPr>
    <p:cSldViewPr>
      <p:cViewPr varScale="1">
        <p:scale>
          <a:sx n="84" d="100"/>
          <a:sy n="84" d="100"/>
        </p:scale>
        <p:origin x="120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AAD-F76D-4E93-8E9A-C665B602B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659205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EDAE-9A65-4B30-86D7-EED702AE1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377300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2639D-9F2C-4E6F-94AC-8AE20FD68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889846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72F91-3606-490C-8C3D-0AF7AC515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214331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A57C3-43F6-42D3-887F-46F19563CF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607158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01BE-1809-4F32-B88D-1CB2694955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93530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C691A-214B-4D11-B186-4BBD0178F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077644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F340-3F5C-4951-9E80-192AECB83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339539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DDBF-36CA-4D2C-B970-B3F713279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472724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33BD-03C9-4157-B283-03D13BFE32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736244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1C8A-168E-4C48-9DE8-B0F688380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933212"/>
      </p:ext>
    </p:extLst>
  </p:cSld>
  <p:clrMapOvr>
    <a:masterClrMapping/>
  </p:clrMapOvr>
  <p:transition advClick="0" advTm="9250">
    <p:sndAc>
      <p:stSnd>
        <p:snd r:embed="rId1" name="  На сопках Манжурии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D9C3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1D16D0-057B-4454-BCE4-ADD861C3CF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advClick="0" advTm="9250">
    <p:sndAc>
      <p:stSnd>
        <p:snd r:embed="rId13" name="  На сопках Манжурии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500" y="571500"/>
            <a:ext cx="7429500" cy="1176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-838388" y="193734"/>
            <a:ext cx="1057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400" dirty="0">
                <a:latin typeface="Arial" pitchFamily="34" charset="0"/>
              </a:rPr>
              <a:t>МАОУ «Гимназия №5</a:t>
            </a:r>
            <a:r>
              <a:rPr lang="ru-RU" altLang="ru-RU" sz="1400" dirty="0" smtClean="0">
                <a:latin typeface="Arial" pitchFamily="34" charset="0"/>
              </a:rPr>
              <a:t>» г. Пермь</a:t>
            </a:r>
            <a:endParaRPr lang="ru-RU" altLang="ru-RU" sz="1400" dirty="0">
              <a:latin typeface="Arial" pitchFamily="34" charset="0"/>
            </a:endParaRPr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7" y="908719"/>
            <a:ext cx="4272550" cy="520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Box 16"/>
          <p:cNvSpPr txBox="1">
            <a:spLocks noChangeArrowheads="1"/>
          </p:cNvSpPr>
          <p:nvPr/>
        </p:nvSpPr>
        <p:spPr bwMode="auto">
          <a:xfrm>
            <a:off x="4459212" y="3717032"/>
            <a:ext cx="4484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itchFamily="34" charset="0"/>
              </a:rPr>
              <a:t>Классный </a:t>
            </a:r>
            <a:r>
              <a:rPr lang="en-US" altLang="ru-RU" sz="1800" dirty="0" smtClean="0">
                <a:latin typeface="Arial" pitchFamily="34" charset="0"/>
              </a:rPr>
              <a:t> </a:t>
            </a:r>
            <a:r>
              <a:rPr lang="ru-RU" altLang="ru-RU" sz="1800" dirty="0">
                <a:latin typeface="Arial" pitchFamily="34" charset="0"/>
              </a:rPr>
              <a:t>р</a:t>
            </a:r>
            <a:r>
              <a:rPr lang="ru-RU" altLang="ru-RU" sz="1800" dirty="0" smtClean="0">
                <a:latin typeface="Arial" pitchFamily="34" charset="0"/>
              </a:rPr>
              <a:t>уководитель</a:t>
            </a:r>
            <a:r>
              <a:rPr lang="ru-RU" altLang="ru-RU" sz="1800" dirty="0">
                <a:latin typeface="Arial" pitchFamily="34" charset="0"/>
              </a:rPr>
              <a:t>: </a:t>
            </a:r>
            <a:endParaRPr lang="ru-RU" altLang="ru-RU" sz="1800" dirty="0" smtClean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itchFamily="34" charset="0"/>
              </a:rPr>
              <a:t>Одинцова Юлия </a:t>
            </a:r>
            <a:r>
              <a:rPr lang="ru-RU" altLang="ru-RU" sz="1800" dirty="0">
                <a:latin typeface="Arial" pitchFamily="34" charset="0"/>
              </a:rPr>
              <a:t>Александровна</a:t>
            </a:r>
          </a:p>
        </p:txBody>
      </p:sp>
      <p:sp>
        <p:nvSpPr>
          <p:cNvPr id="3078" name="TextBox 17"/>
          <p:cNvSpPr txBox="1">
            <a:spLocks noChangeArrowheads="1"/>
          </p:cNvSpPr>
          <p:nvPr/>
        </p:nvSpPr>
        <p:spPr bwMode="auto">
          <a:xfrm>
            <a:off x="683568" y="6118025"/>
            <a:ext cx="3440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itchFamily="34" charset="0"/>
              </a:rPr>
              <a:t>Памятник   </a:t>
            </a:r>
            <a:r>
              <a:rPr lang="ru-RU" altLang="ru-RU" sz="1400" dirty="0">
                <a:latin typeface="Arial" pitchFamily="34" charset="0"/>
              </a:rPr>
              <a:t>«Фронту и тылу</a:t>
            </a:r>
            <a:r>
              <a:rPr lang="ru-RU" altLang="ru-RU" sz="1400" dirty="0" smtClean="0">
                <a:latin typeface="Arial" pitchFamily="34" charset="0"/>
              </a:rPr>
              <a:t>»  </a:t>
            </a:r>
            <a:r>
              <a:rPr lang="ru-RU" altLang="ru-RU" sz="1400" dirty="0">
                <a:latin typeface="Arial" pitchFamily="34" charset="0"/>
              </a:rPr>
              <a:t>г. Пермь</a:t>
            </a:r>
          </a:p>
        </p:txBody>
      </p:sp>
      <p:pic>
        <p:nvPicPr>
          <p:cNvPr id="8" name="~PP1299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1024" y="17728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«УРАЛ-ФРОНТУ»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(музейная экспозиция)</a:t>
            </a:r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61">
    <p:sndAc>
      <p:stSnd>
        <p:snd r:embed="rId4" name="  На сопках Манжурии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8"/>
        <p14:stopEvt time="2155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8883" y="1358333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АМЯТЬ </a:t>
            </a:r>
          </a:p>
          <a:p>
            <a:pPr algn="ctr"/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72073" y="340858"/>
            <a:ext cx="7271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 на эмоциональную сферу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63788" y="1900495"/>
            <a:ext cx="165618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1916832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48325" y="1900495"/>
            <a:ext cx="1395883" cy="1024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771800" y="3573016"/>
            <a:ext cx="122413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716016" y="3501008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48064" y="3573016"/>
            <a:ext cx="115212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18006" y="1167090"/>
            <a:ext cx="2206122" cy="74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85488" y="1280350"/>
            <a:ext cx="1514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</a:p>
        </p:txBody>
      </p:sp>
      <p:sp>
        <p:nvSpPr>
          <p:cNvPr id="3" name="Овал 2"/>
          <p:cNvSpPr/>
          <p:nvPr/>
        </p:nvSpPr>
        <p:spPr>
          <a:xfrm>
            <a:off x="3491880" y="4473289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109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35435" y="2924944"/>
            <a:ext cx="1700461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2924944"/>
            <a:ext cx="1656184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46266" y="2924944"/>
            <a:ext cx="1706054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0851" y="2951365"/>
            <a:ext cx="26646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Семья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1375" y="2939966"/>
            <a:ext cx="127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3351" y="2924944"/>
            <a:ext cx="1409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616" y="5573842"/>
            <a:ext cx="7685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создать  </a:t>
            </a:r>
            <a:r>
              <a:rPr lang="ru-RU" sz="2400" b="1" dirty="0"/>
              <a:t>музейную экспозицию «Урал - фронту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pic>
        <p:nvPicPr>
          <p:cNvPr id="23" name="Рисунок 2" descr="э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1" y="1071033"/>
            <a:ext cx="25368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" descr="q7Lsq-c-8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02" y="1036323"/>
            <a:ext cx="2613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45101"/>
      </p:ext>
    </p:extLst>
  </p:cSld>
  <p:clrMapOvr>
    <a:masterClrMapping/>
  </p:clrMapOvr>
  <p:transition advClick="0" advTm="9250">
    <p:sndAc>
      <p:stSnd>
        <p:snd r:embed="rId2" name="  На сопках Манжурии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66691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8581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9902" y="1213666"/>
            <a:ext cx="222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- фронту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9026" y="1957418"/>
            <a:ext cx="2913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артистки, собирающейся на фронт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025" y="1216486"/>
            <a:ext cx="3701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Блиндаж -  военный дом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26" y="1957418"/>
            <a:ext cx="3014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с фронта, из семейных архивов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3216" y="3645024"/>
            <a:ext cx="2725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ордена и медали из семейных архивов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1409" y="515719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 «Бессмертный полк» класса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29466" y="3000361"/>
            <a:ext cx="3312368" cy="9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ЭКСПОЗИЦИИ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32019" y="1183349"/>
            <a:ext cx="2612098" cy="55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- фронту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183924"/>
            <a:ext cx="3816424" cy="554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Блиндаж -  военный дом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4656" y="1957418"/>
            <a:ext cx="2873821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артистки, собирающейся на фронт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4656" y="3645024"/>
            <a:ext cx="2873821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ордена и медали из семейных архивов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56324" y="5157192"/>
            <a:ext cx="27118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 «Бессмертный полк» класса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260" y="3645024"/>
            <a:ext cx="2931437" cy="15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военного быта, хранящиеся в семьях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260" y="1957418"/>
            <a:ext cx="3059064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с фронта, из семейных архивов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860032" y="1908983"/>
            <a:ext cx="648072" cy="1015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463973" y="1853435"/>
            <a:ext cx="839805" cy="107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292080" y="2564904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275856" y="2636913"/>
            <a:ext cx="576064" cy="28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089187" y="4005064"/>
            <a:ext cx="904232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20072" y="4005064"/>
            <a:ext cx="86409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572000" y="407707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55271"/>
      </p:ext>
    </p:extLst>
  </p:cSld>
  <p:clrMapOvr>
    <a:masterClrMapping/>
  </p:clrMapOvr>
  <p:transition advClick="0" advTm="9250">
    <p:sndAc>
      <p:stSnd>
        <p:snd r:embed="rId2" name="  На сопках Манжурии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ез име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5875"/>
            <a:ext cx="19669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3541" r="48325" b="4831"/>
          <a:stretch>
            <a:fillRect/>
          </a:stretch>
        </p:blipFill>
        <p:spPr bwMode="auto">
          <a:xfrm>
            <a:off x="179512" y="2509888"/>
            <a:ext cx="284940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7864" y="27355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17645" r="16844" b="2092"/>
          <a:stretch>
            <a:fillRect/>
          </a:stretch>
        </p:blipFill>
        <p:spPr bwMode="auto">
          <a:xfrm>
            <a:off x="3244939" y="2509888"/>
            <a:ext cx="26862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Без име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36" y="4878716"/>
            <a:ext cx="1981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4523" r="7600" b="10051"/>
          <a:stretch>
            <a:fillRect/>
          </a:stretch>
        </p:blipFill>
        <p:spPr bwMode="auto">
          <a:xfrm>
            <a:off x="323528" y="4878716"/>
            <a:ext cx="270538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1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4242" r="6738" b="3479"/>
          <a:stretch>
            <a:fillRect/>
          </a:stretch>
        </p:blipFill>
        <p:spPr bwMode="auto">
          <a:xfrm>
            <a:off x="3347864" y="4878716"/>
            <a:ext cx="2583308" cy="183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194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9624"/>
            <a:ext cx="27273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10439"/>
            <a:ext cx="2602920" cy="171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860050"/>
      </p:ext>
    </p:extLst>
  </p:cSld>
  <p:clrMapOvr>
    <a:masterClrMapping/>
  </p:clrMapOvr>
  <p:transition advClick="0" advTm="9250">
    <p:sndAc>
      <p:stSnd>
        <p:snd r:embed="rId2" name="  На сопках Манжурии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1" y="1258960"/>
            <a:ext cx="4032448" cy="25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487449" y="214313"/>
            <a:ext cx="408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Архивная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экспозиция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708024" y="793321"/>
            <a:ext cx="764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itchFamily="34" charset="0"/>
              </a:rPr>
              <a:t>Альбом  «Бессмертный </a:t>
            </a:r>
            <a:r>
              <a:rPr lang="ru-RU" altLang="ru-RU" sz="2000" b="1" dirty="0" smtClean="0">
                <a:latin typeface="Arial" pitchFamily="34" charset="0"/>
              </a:rPr>
              <a:t>полк»</a:t>
            </a:r>
            <a:endParaRPr lang="ru-RU" altLang="ru-RU" sz="2000" b="1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1"/>
            <a:ext cx="3947406" cy="25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9796"/>
            <a:ext cx="5309655" cy="252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75" y="3907255"/>
            <a:ext cx="3282625" cy="257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157122"/>
      </p:ext>
    </p:extLst>
  </p:cSld>
  <p:clrMapOvr>
    <a:masterClrMapping/>
  </p:clrMapOvr>
  <p:transition advClick="0" advTm="9250">
    <p:sndAc>
      <p:stSnd>
        <p:snd r:embed="rId2" name="  На сопках Манжурии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7215</TotalTime>
  <Words>137</Words>
  <Application>Microsoft Office PowerPoint</Application>
  <PresentationFormat>Экран (4:3)</PresentationFormat>
  <Paragraphs>35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Gimnsia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К33 Гимназия 5</dc:creator>
  <cp:lastModifiedBy>Владелец</cp:lastModifiedBy>
  <cp:revision>208</cp:revision>
  <dcterms:created xsi:type="dcterms:W3CDTF">2017-05-13T06:05:21Z</dcterms:created>
  <dcterms:modified xsi:type="dcterms:W3CDTF">2021-10-15T12:31:44Z</dcterms:modified>
</cp:coreProperties>
</file>